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0" r:id="rId3"/>
    <p:sldId id="261" r:id="rId4"/>
    <p:sldId id="274" r:id="rId5"/>
    <p:sldId id="262" r:id="rId6"/>
    <p:sldId id="263" r:id="rId7"/>
    <p:sldId id="264" r:id="rId8"/>
    <p:sldId id="265" r:id="rId9"/>
    <p:sldId id="268" r:id="rId10"/>
    <p:sldId id="269" r:id="rId11"/>
    <p:sldId id="272" r:id="rId12"/>
    <p:sldId id="275" r:id="rId13"/>
    <p:sldId id="273" r:id="rId14"/>
  </p:sldIdLst>
  <p:sldSz cx="9144000" cy="5143500" type="screen16x9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3005"/>
    <a:srgbClr val="3F1E03"/>
    <a:srgbClr val="F5A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>
      <p:cViewPr varScale="1">
        <p:scale>
          <a:sx n="97" d="100"/>
          <a:sy n="97" d="100"/>
        </p:scale>
        <p:origin x="40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EBBBB-ECC3-4997-A755-D96F7ED20602}" type="datetimeFigureOut">
              <a:rPr lang="zh-TW" altLang="en-US" smtClean="0"/>
              <a:t>2022/5/19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43E8-2E8E-4622-BB95-1C507018DB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3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1835C-5646-485E-9F46-462334CEEF59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97AB5-4832-4051-AAE5-7C9604F043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087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2E29-923F-4B7D-80C9-1C879C32B0A9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D27E-365F-49BF-9220-3CCA0867CF3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507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CF00A-029B-4473-9162-EEF81182BDE9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ECA1D-BFCC-4290-A0FE-4C5D8CD6302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642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9BA0-2197-4EF6-81E8-82C54E0B3A08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43AF7-6DA3-410E-B155-0791319956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1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144D-D7F3-4BE3-BBA7-2F70DC86CB90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5E6D-DF4B-4C43-AA43-F962E8DECD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189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2A5B-B8E1-4515-8474-817C80D6BD76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8EEB-FBBC-4998-8D33-9C7A12B901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8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E837F-389D-40F7-BEC4-A85DF5F37216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10ABE-F092-4773-A6B7-5EFBD7F7A0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573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16A4-565C-4A70-9F17-70CC56A369DB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F748-88D4-456F-BEAC-417EF4C191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872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F4A71-E701-43EB-B0B7-98CED15C09A0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11F92-6E9D-42C9-A08D-6667774032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68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C6AE-8455-4583-B4A8-F9521264FF9C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EBC81-8044-4A9A-94F0-0281909A54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909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310E-5179-4367-B030-4A484EEDDA0E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1877-79FD-4B4C-9B46-67FEA1CD6C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827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 style du titre</a:t>
            </a:r>
            <a:endParaRPr lang="en-US" altLang="zh-TW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/>
              <a:t>Cliquez pour modifier les styles du texte du masque</a:t>
            </a:r>
          </a:p>
          <a:p>
            <a:pPr lvl="1"/>
            <a:r>
              <a:rPr lang="fr-FR" altLang="zh-TW"/>
              <a:t>Deuxième niveau</a:t>
            </a:r>
          </a:p>
          <a:p>
            <a:pPr lvl="2"/>
            <a:r>
              <a:rPr lang="fr-FR" altLang="zh-TW"/>
              <a:t>Troisième niveau</a:t>
            </a:r>
          </a:p>
          <a:p>
            <a:pPr lvl="3"/>
            <a:r>
              <a:rPr lang="fr-FR" altLang="zh-TW"/>
              <a:t>Quatrième niveau</a:t>
            </a:r>
          </a:p>
          <a:p>
            <a:pPr lvl="4"/>
            <a:r>
              <a:rPr lang="fr-FR" altLang="zh-TW"/>
              <a:t>Cinquième niveau</a:t>
            </a:r>
            <a:endParaRPr lang="en-US" altLang="zh-TW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D81C32-E10C-4512-9C6C-1D8A8512292D}" type="datetimeFigureOut">
              <a:rPr lang="en-US"/>
              <a:pPr>
                <a:defRPr/>
              </a:pPr>
              <a:t>5/19/2022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139BFC-0196-45F0-A03D-08AC15DDA14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32218;&#19978;&#21516;&#27493;&#19978;&#35506;&#30340;&#27493;&#39519;-&#38651;&#33126;&#29256;.pdf" TargetMode="External"/><Relationship Id="rId2" Type="http://schemas.openxmlformats.org/officeDocument/2006/relationships/hyperlink" Target="&#32218;&#19978;&#25945;&#23416;&#36617;&#20855;&#35498;&#26126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25171;&#21253;&#23416;&#29992;&#21697;1.jpg" TargetMode="External"/><Relationship Id="rId5" Type="http://schemas.openxmlformats.org/officeDocument/2006/relationships/hyperlink" Target="204&#32769;&#24107;&#35215;&#21123;&#19979;&#26143;&#26399;&#38283;&#22987;&#19978;&#32218;&#19978;&#35506;&#31243;.docx" TargetMode="External"/><Relationship Id="rId4" Type="http://schemas.openxmlformats.org/officeDocument/2006/relationships/hyperlink" Target="103&#32218;&#19978;&#35506;&#31243;&#35215;&#21123;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2218;&#19978;&#25945;&#23416;&#36617;&#20855;&#35498;&#26126;.jpg" TargetMode="External"/><Relationship Id="rId2" Type="http://schemas.openxmlformats.org/officeDocument/2006/relationships/hyperlink" Target="204&#26597;&#23383;&#20856;%20(2021-06-29%20at%2020_29%20GMT-7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103&#25976;&#23416;&#35506;&#20998;&#20139;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&#25171;&#21253;&#23416;&#29992;&#21697;2.jpg" TargetMode="External"/><Relationship Id="rId3" Type="http://schemas.openxmlformats.org/officeDocument/2006/relationships/hyperlink" Target="&#32654;&#21214;-&#25622;&#40845;&#33337;.jpg" TargetMode="External"/><Relationship Id="rId7" Type="http://schemas.openxmlformats.org/officeDocument/2006/relationships/hyperlink" Target="204&#20316;&#26989;-&#24392;&#36339;&#26479;-&#24425;&#24681;.mp4" TargetMode="External"/><Relationship Id="rId2" Type="http://schemas.openxmlformats.org/officeDocument/2006/relationships/hyperlink" Target="&#25163;&#27231;&#25209;&#25913;&#20316;&#26989;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04&#26597;&#23383;&#20856;%20(2021-06-29%20at%2020_29%20GMT-7).mp4" TargetMode="External"/><Relationship Id="rId5" Type="http://schemas.openxmlformats.org/officeDocument/2006/relationships/hyperlink" Target="204-1&#32654;&#21214;-&#40845;&#33311;.jpg" TargetMode="External"/><Relationship Id="rId4" Type="http://schemas.openxmlformats.org/officeDocument/2006/relationships/hyperlink" Target="&#39636;&#32946;-&#32930;&#39636;-&#21697;&#27589;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923678"/>
            <a:ext cx="7772400" cy="8302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7000" b="1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線上教學實例探討</a:t>
            </a:r>
            <a:endParaRPr lang="en-US" sz="7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83725"/>
            <a:ext cx="6400800" cy="5000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>
                <a:solidFill>
                  <a:srgbClr val="633005"/>
                </a:solidFill>
              </a:rPr>
              <a:t>2022.</a:t>
            </a:r>
            <a:r>
              <a:rPr lang="zh-TW" altLang="en-US" dirty="0">
                <a:solidFill>
                  <a:srgbClr val="633005"/>
                </a:solidFill>
              </a:rPr>
              <a:t>  </a:t>
            </a:r>
            <a:r>
              <a:rPr lang="en-US" altLang="zh-TW" dirty="0" smtClean="0">
                <a:solidFill>
                  <a:srgbClr val="633005"/>
                </a:solidFill>
              </a:rPr>
              <a:t>5.</a:t>
            </a:r>
            <a:r>
              <a:rPr lang="zh-TW" altLang="en-US" dirty="0" smtClean="0">
                <a:solidFill>
                  <a:srgbClr val="633005"/>
                </a:solidFill>
              </a:rPr>
              <a:t>  </a:t>
            </a:r>
            <a:r>
              <a:rPr lang="en-US" altLang="zh-TW" dirty="0" smtClean="0">
                <a:solidFill>
                  <a:srgbClr val="633005"/>
                </a:solidFill>
              </a:rPr>
              <a:t>18.</a:t>
            </a:r>
            <a:endParaRPr lang="en-US" dirty="0">
              <a:solidFill>
                <a:srgbClr val="633005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 bwMode="auto">
          <a:xfrm>
            <a:off x="1371600" y="1059581"/>
            <a:ext cx="6400800" cy="72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公開觀課</a:t>
            </a:r>
            <a:r>
              <a:rPr lang="en-US" altLang="zh-TW" sz="4000" b="1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3.1</a:t>
            </a:r>
            <a:endParaRPr lang="en-US" sz="4000" b="1" dirty="0">
              <a:solidFill>
                <a:srgbClr val="63300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副標題 2"/>
          <p:cNvSpPr txBox="1">
            <a:spLocks noChangeArrowheads="1"/>
          </p:cNvSpPr>
          <p:nvPr/>
        </p:nvSpPr>
        <p:spPr bwMode="auto">
          <a:xfrm>
            <a:off x="1891680" y="3483787"/>
            <a:ext cx="536064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◆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panose="020B0604020202020204" pitchFamily="34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Arial" charset="0"/>
              <a:buChar char="▪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zh-TW" altLang="en-US" kern="0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邱淑霞</a:t>
            </a:r>
            <a:r>
              <a:rPr lang="en-US" altLang="zh-TW" kern="0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kern="0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鍾琪玲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反思與心得</a:t>
            </a:r>
            <a: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8496" y="1203598"/>
            <a:ext cx="6881936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孩子家中的設備優劣，影響線上成果的發表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線上上課有家長協助，孩子的學習成效較高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學生缺乏同儕間實體的互動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孩子需要更多的自律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08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反思與心得</a:t>
            </a:r>
            <a: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8496" y="1203598"/>
            <a:ext cx="6881936" cy="3600400"/>
          </a:xfrm>
        </p:spPr>
        <p:txBody>
          <a:bodyPr rtlCol="0">
            <a:normAutofit lnSpcReduction="10000"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老師的工作量暴增。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老師無法立即掌握孩子的學習成效。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訊息傳送有時間差，不可能無差別同步。老師需要自行腦補。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協助無法順利進入教室的偶發事件。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老師和家長的合作變得更重要。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7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00" y="987574"/>
            <a:ext cx="6648000" cy="39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結語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49045" y="987574"/>
            <a:ext cx="6645910" cy="3987800"/>
            <a:chOff x="0" y="0"/>
            <a:chExt cx="6645910" cy="39878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645910" cy="3987800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37313" r="66523" b="45242"/>
            <a:stretch/>
          </p:blipFill>
          <p:spPr bwMode="auto">
            <a:xfrm>
              <a:off x="1146412" y="1494430"/>
              <a:ext cx="1071245" cy="6953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82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483768" y="1131591"/>
            <a:ext cx="5832648" cy="3528391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一、線上教學準備</a:t>
            </a:r>
            <a: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二、線上教學實施</a:t>
            </a:r>
            <a: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三、學生作業呈現</a:t>
            </a:r>
            <a: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四、反思與</a:t>
            </a:r>
            <a:r>
              <a:rPr lang="zh-TW" altLang="en-US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心得</a:t>
            </a:r>
            <a:r>
              <a:rPr lang="en-US" altLang="zh-TW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五、結語</a:t>
            </a:r>
            <a:endParaRPr lang="zh-TW" altLang="en-US" dirty="0">
              <a:solidFill>
                <a:srgbClr val="63300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32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123728" y="411510"/>
            <a:ext cx="6334472" cy="4248471"/>
          </a:xfrm>
        </p:spPr>
        <p:txBody>
          <a:bodyPr/>
          <a:lstStyle/>
          <a:p>
            <a:pPr algn="l"/>
            <a:r>
              <a:rPr lang="zh-TW" altLang="en-US" sz="5200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一、線上教學準備</a:t>
            </a:r>
          </a:p>
        </p:txBody>
      </p:sp>
    </p:spTree>
    <p:extLst>
      <p:ext uri="{BB962C8B-B14F-4D97-AF65-F5344CB8AC3E}">
        <p14:creationId xmlns:p14="http://schemas.microsoft.com/office/powerpoint/2010/main" val="12624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一、線上教學準備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8496" y="1203598"/>
            <a:ext cx="5987008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線上教學使用載具說明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線上同步上課的步驟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線上教學課程規劃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hlinkClick r:id="rId4" action="ppaction://hlinkfile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線上課程親師溝通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打包課本、學用品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72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123728" y="411510"/>
            <a:ext cx="6334472" cy="4248471"/>
          </a:xfrm>
        </p:spPr>
        <p:txBody>
          <a:bodyPr/>
          <a:lstStyle/>
          <a:p>
            <a:pPr algn="l"/>
            <a:r>
              <a:rPr lang="zh-TW" altLang="en-US" sz="5200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二、線上教學實施</a:t>
            </a:r>
          </a:p>
        </p:txBody>
      </p:sp>
    </p:spTree>
    <p:extLst>
      <p:ext uri="{BB962C8B-B14F-4D97-AF65-F5344CB8AC3E}">
        <p14:creationId xmlns:p14="http://schemas.microsoft.com/office/powerpoint/2010/main" val="422266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二、線上教學實施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8496" y="1491630"/>
            <a:ext cx="6593904" cy="3106043"/>
          </a:xfrm>
        </p:spPr>
        <p:txBody>
          <a:bodyPr rtlCol="0">
            <a:normAutofit/>
          </a:bodyPr>
          <a:lstStyle/>
          <a:p>
            <a:pPr fontAlgn="auto">
              <a:spcBef>
                <a:spcPts val="2400"/>
              </a:spcBef>
              <a:spcAft>
                <a:spcPts val="0"/>
              </a:spcAft>
              <a:defRPr/>
            </a:pPr>
            <a:r>
              <a:rPr lang="zh-TW" alt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線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上查字典教學分享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 </a:t>
            </a:r>
            <a:endParaRPr lang="en-US" altLang="zh-TW" sz="35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  <a:hlinkClick r:id="rId2" action="ppaction://hlinkfile"/>
            </a:endParaRPr>
          </a:p>
          <a:p>
            <a:pPr fontAlgn="auto">
              <a:spcBef>
                <a:spcPts val="3000"/>
              </a:spcBef>
              <a:spcAft>
                <a:spcPts val="0"/>
              </a:spcAft>
              <a:defRPr/>
            </a:pPr>
            <a:r>
              <a:rPr lang="zh-TW" alt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線</a:t>
            </a:r>
            <a:r>
              <a:rPr lang="zh-TW" altLang="en-US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上數學課分享</a:t>
            </a:r>
            <a:r>
              <a:rPr lang="en-US" altLang="zh-TW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 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82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123728" y="411510"/>
            <a:ext cx="6334472" cy="4248471"/>
          </a:xfrm>
        </p:spPr>
        <p:txBody>
          <a:bodyPr/>
          <a:lstStyle/>
          <a:p>
            <a:pPr algn="l"/>
            <a:r>
              <a:rPr lang="zh-TW" altLang="en-US" sz="5200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三、學生作業呈現</a:t>
            </a:r>
          </a:p>
        </p:txBody>
      </p:sp>
    </p:spTree>
    <p:extLst>
      <p:ext uri="{BB962C8B-B14F-4D97-AF65-F5344CB8AC3E}">
        <p14:creationId xmlns:p14="http://schemas.microsoft.com/office/powerpoint/2010/main" val="229585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578496" y="267494"/>
            <a:ext cx="5987008" cy="63718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三、學生作業呈現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78496" y="1203598"/>
            <a:ext cx="7385992" cy="3394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家長將作業本拍照上傳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2" action="ppaction://hlinkfile"/>
              </a:rPr>
              <a:t>與批改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美勞作品拍照上傳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體育肢體律動影片分享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自然美勞作品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拍照上傳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報告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7" action="ppaction://hlinkfile"/>
              </a:rPr>
              <a:t>影片分享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  <a:hlinkClick r:id="rId8" action="ppaction://hlinkfile"/>
              </a:rPr>
              <a:t>家長送回學校繳交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2123728" y="411510"/>
            <a:ext cx="6334472" cy="4248471"/>
          </a:xfrm>
        </p:spPr>
        <p:txBody>
          <a:bodyPr/>
          <a:lstStyle/>
          <a:p>
            <a:pPr algn="l"/>
            <a:r>
              <a:rPr lang="zh-TW" altLang="en-US" sz="5200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5200" dirty="0" smtClean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5200" dirty="0">
                <a:solidFill>
                  <a:srgbClr val="63300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反思與心得</a:t>
            </a:r>
          </a:p>
        </p:txBody>
      </p:sp>
    </p:spTree>
    <p:extLst>
      <p:ext uri="{BB962C8B-B14F-4D97-AF65-F5344CB8AC3E}">
        <p14:creationId xmlns:p14="http://schemas.microsoft.com/office/powerpoint/2010/main" val="59029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164</Template>
  <TotalTime>374</TotalTime>
  <Words>246</Words>
  <Application>Microsoft Office PowerPoint</Application>
  <PresentationFormat>如螢幕大小 (16:9)</PresentationFormat>
  <Paragraphs>37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微軟正黑體</vt:lpstr>
      <vt:lpstr>新細明體</vt:lpstr>
      <vt:lpstr>標楷體</vt:lpstr>
      <vt:lpstr>Arial</vt:lpstr>
      <vt:lpstr>Calibri</vt:lpstr>
      <vt:lpstr>164</vt:lpstr>
      <vt:lpstr>線上教學實例探討</vt:lpstr>
      <vt:lpstr>一、線上教學準備 二、線上教學實施 三、學生作業呈現 四、反思與心得 五、結語</vt:lpstr>
      <vt:lpstr>一、線上教學準備</vt:lpstr>
      <vt:lpstr>一、線上教學準備</vt:lpstr>
      <vt:lpstr>二、線上教學實施</vt:lpstr>
      <vt:lpstr>二、線上教學實施</vt:lpstr>
      <vt:lpstr>三、學生作業呈現</vt:lpstr>
      <vt:lpstr>三、學生作業呈現</vt:lpstr>
      <vt:lpstr>四、反思與心得</vt:lpstr>
      <vt:lpstr>四、反思與心得-學生</vt:lpstr>
      <vt:lpstr>四、反思與心得-老師</vt:lpstr>
      <vt:lpstr>五、結語</vt:lpstr>
      <vt:lpstr>五、結語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線上教學實例探討</dc:title>
  <dc:creator>USER</dc:creator>
  <cp:lastModifiedBy>USER</cp:lastModifiedBy>
  <cp:revision>68</cp:revision>
  <cp:lastPrinted>2022-05-17T09:29:34Z</cp:lastPrinted>
  <dcterms:created xsi:type="dcterms:W3CDTF">2022-03-07T06:13:40Z</dcterms:created>
  <dcterms:modified xsi:type="dcterms:W3CDTF">2022-05-19T00:39:43Z</dcterms:modified>
</cp:coreProperties>
</file>